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6" r:id="rId4"/>
    <p:sldId id="267" r:id="rId5"/>
    <p:sldId id="257" r:id="rId6"/>
    <p:sldId id="259" r:id="rId7"/>
    <p:sldId id="260" r:id="rId8"/>
    <p:sldId id="263" r:id="rId9"/>
    <p:sldId id="261" r:id="rId10"/>
    <p:sldId id="264" r:id="rId11"/>
    <p:sldId id="262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6FDD9E-E491-48EE-8CAE-5F2A06FB72F8}" type="datetimeFigureOut">
              <a:rPr lang="en-US" smtClean="0"/>
              <a:pPr/>
              <a:t>2011 12 30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12F50BB-D2EA-407D-BB38-E13E8ECA2A1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nancy.potter@louisvill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2194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4"/>
                </a:solidFill>
              </a:rPr>
              <a:t>‘Is </a:t>
            </a:r>
            <a:r>
              <a:rPr lang="en-US" dirty="0" smtClean="0">
                <a:solidFill>
                  <a:schemeClr val="accent4"/>
                </a:solidFill>
              </a:rPr>
              <a:t>there anybody </a:t>
            </a:r>
            <a:r>
              <a:rPr lang="en-US" dirty="0">
                <a:solidFill>
                  <a:schemeClr val="accent4"/>
                </a:solidFill>
              </a:rPr>
              <a:t>out there?’ Testimony of minor-attracted persons and hearing versus listening to their voices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pPr algn="r"/>
            <a:r>
              <a:rPr lang="en-US" sz="2000" dirty="0" smtClean="0"/>
              <a:t>Nancy </a:t>
            </a:r>
            <a:r>
              <a:rPr lang="en-US" sz="2000" dirty="0" err="1" smtClean="0"/>
              <a:t>Nyquist</a:t>
            </a:r>
            <a:r>
              <a:rPr lang="en-US" sz="2000" dirty="0" smtClean="0"/>
              <a:t> Potter</a:t>
            </a:r>
          </a:p>
          <a:p>
            <a:pPr algn="r"/>
            <a:r>
              <a:rPr lang="en-US" sz="2000" dirty="0" smtClean="0"/>
              <a:t>Department of Philosophy</a:t>
            </a:r>
          </a:p>
          <a:p>
            <a:pPr algn="r"/>
            <a:r>
              <a:rPr lang="en-US" sz="2000" dirty="0" smtClean="0"/>
              <a:t>University of Louisville</a:t>
            </a:r>
          </a:p>
          <a:p>
            <a:pPr algn="r"/>
            <a:r>
              <a:rPr lang="en-US" sz="2000" dirty="0" smtClean="0"/>
              <a:t>President, Association for the Advancement of </a:t>
            </a:r>
          </a:p>
          <a:p>
            <a:pPr algn="r"/>
            <a:r>
              <a:rPr lang="en-US" sz="2000" dirty="0" smtClean="0"/>
              <a:t>Philosophy and Psychiatry</a:t>
            </a:r>
          </a:p>
          <a:p>
            <a:pPr algn="r"/>
            <a:r>
              <a:rPr lang="en-US" sz="2000" dirty="0"/>
              <a:t>n</a:t>
            </a:r>
            <a:r>
              <a:rPr lang="en-US" sz="2000" dirty="0" smtClean="0"/>
              <a:t>ancy.potter@louisville.edu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Trust as reciprocal</a:t>
            </a:r>
          </a:p>
          <a:p>
            <a:pPr lvl="1"/>
            <a:r>
              <a:rPr lang="en-US" sz="4600" dirty="0" smtClean="0">
                <a:latin typeface="Arial" pitchFamily="34" charset="0"/>
                <a:cs typeface="Arial" pitchFamily="34" charset="0"/>
              </a:rPr>
              <a:t>Trusting the listener</a:t>
            </a:r>
          </a:p>
          <a:p>
            <a:pPr lvl="1"/>
            <a:r>
              <a:rPr lang="en-US" sz="4600" dirty="0" smtClean="0">
                <a:latin typeface="Arial" pitchFamily="34" charset="0"/>
                <a:cs typeface="Arial" pitchFamily="34" charset="0"/>
              </a:rPr>
              <a:t>Listener trusting the</a:t>
            </a:r>
          </a:p>
          <a:p>
            <a:pPr lvl="1">
              <a:buNone/>
            </a:pPr>
            <a:r>
              <a:rPr lang="en-US" sz="4600" dirty="0" smtClean="0">
                <a:latin typeface="Arial" pitchFamily="34" charset="0"/>
                <a:cs typeface="Arial" pitchFamily="34" charset="0"/>
              </a:rPr>
              <a:t>    speaker</a:t>
            </a:r>
            <a:endParaRPr lang="en-US" sz="4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V. Conclusions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JS Mill and pursuit of truth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The believing game</a:t>
            </a:r>
          </a:p>
          <a:p>
            <a:pPr>
              <a:buNone/>
            </a:pPr>
            <a:endParaRPr lang="en-US" sz="4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Appropriate </a:t>
            </a:r>
            <a:r>
              <a:rPr lang="en-US" sz="4400" smtClean="0">
                <a:latin typeface="Arial" pitchFamily="34" charset="0"/>
                <a:cs typeface="Arial" pitchFamily="34" charset="0"/>
              </a:rPr>
              <a:t>listening (‘uptake’) as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necessary to science and DSM-V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Nancy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Nyquist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Potter</a:t>
            </a:r>
          </a:p>
          <a:p>
            <a:pPr algn="ctr"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  <a:hlinkClick r:id="rId2"/>
              </a:rPr>
              <a:t>nancy.potter@louisville.edu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Outline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Statement of the problem</a:t>
            </a:r>
          </a:p>
          <a:p>
            <a:pPr marL="571500" indent="-571500">
              <a:buAutoNum type="romanU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Testimony and testimonial injustice</a:t>
            </a:r>
          </a:p>
          <a:p>
            <a:pPr marL="571500" indent="-571500">
              <a:buAutoNum type="romanU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The virtue of properly attending to others’ voices</a:t>
            </a:r>
          </a:p>
          <a:p>
            <a:pPr marL="571500" indent="-571500">
              <a:buAutoNum type="romanU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Speakers’ virtues</a:t>
            </a:r>
          </a:p>
          <a:p>
            <a:pPr marL="571500" indent="-571500">
              <a:buAutoNum type="romanUcPeriod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Concluding remarks--science and EBP</a:t>
            </a:r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I. Statement of the problem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fontScale="92500"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‘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Pedophiliacs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’ are notorious liars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The virtues tied to science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The DSM is deeply influential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It relies on evidence, especially from RCT, yet discounts testimony.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Science that discounts the evidence of testimony is ‘bad science’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	Is it just me, or is placing the role of defining the whole of normative sexual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behaviour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in our society in the hands of a workgroup that only references three sources (all written by the work group head) a problem?’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II. Testimony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Criteria  for credibility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General plausibility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In a position to know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Doesn’t have an interest in deceiving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Objectively determined</a:t>
            </a: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Testimonial injustice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Hearing, but not properly listening</a:t>
            </a: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Results in distorted beliefs</a:t>
            </a: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Prejudice and unwarranted assumptions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III. The virtue of the good hearer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19600"/>
          </a:xfrm>
        </p:spPr>
        <p:txBody>
          <a:bodyPr/>
          <a:lstStyle/>
          <a:p>
            <a:pPr>
              <a:buNone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	How did the council meeting go? Were they receptive to your ideas?’</a:t>
            </a:r>
          </a:p>
          <a:p>
            <a:pPr>
              <a:buNone/>
            </a:pP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	‘No, it was like talking to a wall. I didn’t get any uptake at all.’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Critical consciousness</a:t>
            </a:r>
          </a:p>
          <a:p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Uptake</a:t>
            </a:r>
          </a:p>
          <a:p>
            <a:pPr>
              <a:buNone/>
            </a:pP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Trust </a:t>
            </a:r>
          </a:p>
          <a:p>
            <a:pPr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IV. Speakers’ virtues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Accuracy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Sincerity</a:t>
            </a:r>
          </a:p>
          <a:p>
            <a:r>
              <a:rPr lang="en-US" sz="4800" b="1" dirty="0" smtClean="0">
                <a:latin typeface="Arial" pitchFamily="34" charset="0"/>
                <a:cs typeface="Arial" pitchFamily="34" charset="0"/>
              </a:rPr>
              <a:t>Trustworthiness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208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‘Is there anybody out there?’ Testimony of minor-attracted persons and hearing versus listening to their voices</vt:lpstr>
      <vt:lpstr>Outline</vt:lpstr>
      <vt:lpstr>I. Statement of the problem</vt:lpstr>
      <vt:lpstr>Slide 4</vt:lpstr>
      <vt:lpstr>II. Testimony</vt:lpstr>
      <vt:lpstr>Testimonial injustice</vt:lpstr>
      <vt:lpstr>III. The virtue of the good hearer</vt:lpstr>
      <vt:lpstr>Slide 8</vt:lpstr>
      <vt:lpstr>IV. Speakers’ virtues</vt:lpstr>
      <vt:lpstr>Slide 10</vt:lpstr>
      <vt:lpstr>V. Conclusions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‘Is anybody out there?’ Testimony of minor-attracted persons and hearing versus listening to their voices</dc:title>
  <dc:creator>nancy</dc:creator>
  <cp:lastModifiedBy>User</cp:lastModifiedBy>
  <cp:revision>26</cp:revision>
  <dcterms:created xsi:type="dcterms:W3CDTF">2011-06-21T19:10:04Z</dcterms:created>
  <dcterms:modified xsi:type="dcterms:W3CDTF">2011-12-31T03:36:40Z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